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sldIdLst>
    <p:sldId id="256" r:id="rId2"/>
    <p:sldId id="274" r:id="rId3"/>
    <p:sldId id="260" r:id="rId4"/>
    <p:sldId id="261" r:id="rId5"/>
    <p:sldId id="278" r:id="rId6"/>
    <p:sldId id="262" r:id="rId7"/>
    <p:sldId id="263" r:id="rId8"/>
    <p:sldId id="275" r:id="rId9"/>
    <p:sldId id="265" r:id="rId10"/>
    <p:sldId id="267" r:id="rId11"/>
    <p:sldId id="276" r:id="rId12"/>
    <p:sldId id="268" r:id="rId13"/>
    <p:sldId id="269" r:id="rId14"/>
    <p:sldId id="270" r:id="rId15"/>
    <p:sldId id="277" r:id="rId16"/>
    <p:sldId id="273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EC6A628-BDDB-4103-9422-4CB023C7A8A1}">
          <p14:sldIdLst>
            <p14:sldId id="256"/>
            <p14:sldId id="274"/>
            <p14:sldId id="260"/>
            <p14:sldId id="261"/>
            <p14:sldId id="278"/>
            <p14:sldId id="262"/>
            <p14:sldId id="263"/>
            <p14:sldId id="275"/>
            <p14:sldId id="265"/>
            <p14:sldId id="267"/>
            <p14:sldId id="276"/>
            <p14:sldId id="268"/>
            <p14:sldId id="269"/>
            <p14:sldId id="270"/>
            <p14:sldId id="277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250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38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2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4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3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2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83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63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3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9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7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94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7D0C1-D5FE-48CB-AEB6-E9E3D1C2E343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66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"/>
          <p:cNvSpPr/>
          <p:nvPr/>
        </p:nvSpPr>
        <p:spPr>
          <a:xfrm>
            <a:off x="0" y="0"/>
            <a:ext cx="12216800" cy="6858000"/>
          </a:xfrm>
          <a:prstGeom prst="rect">
            <a:avLst/>
          </a:prstGeom>
          <a:solidFill>
            <a:srgbClr val="49A6A6">
              <a:alpha val="898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라운드 Regular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1062" y="1188370"/>
            <a:ext cx="6640837" cy="153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3300" dirty="0">
                <a:solidFill>
                  <a:srgbClr val="FFFFFF"/>
                </a:solidFill>
                <a:effectLst>
                  <a:reflection blurRad="6350" stA="50000" endA="300" endPos="50000" dir="5400000" sy="-100000" algn="bl" rotWithShape="0"/>
                </a:effectLst>
              </a:rPr>
              <a:t>낚시정보를 제공하는 </a:t>
            </a:r>
            <a:endParaRPr lang="en-US" altLang="ko-KR" sz="3300" dirty="0">
              <a:solidFill>
                <a:srgbClr val="FFFFFF"/>
              </a:solidFill>
              <a:effectLst>
                <a:reflection blurRad="6350" stA="50000" endA="300" endPos="50000" dir="5400000" sy="-100000" algn="bl" rotWithShape="0"/>
              </a:effectLst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3300" dirty="0">
                <a:solidFill>
                  <a:srgbClr val="FFFFFF"/>
                </a:solidFill>
                <a:effectLst>
                  <a:reflection blurRad="6350" stA="50000" endA="300" endPos="50000" dir="5400000" sy="-100000" algn="bl" rotWithShape="0"/>
                </a:effectLst>
              </a:rPr>
              <a:t>               </a:t>
            </a:r>
            <a:r>
              <a:rPr lang="ko-KR" altLang="en-US" sz="3300" dirty="0">
                <a:solidFill>
                  <a:srgbClr val="FFFFFF"/>
                </a:solidFill>
                <a:effectLst>
                  <a:reflection blurRad="6350" stA="50000" endA="300" endPos="50000" dir="5400000" sy="-100000" algn="bl" rotWithShape="0"/>
                </a:effectLst>
              </a:rPr>
              <a:t>반응형 웹사이트 개발</a:t>
            </a:r>
            <a:endParaRPr lang="en-US" altLang="ko-KR" sz="3300" dirty="0">
              <a:solidFill>
                <a:srgbClr val="FFFFFF"/>
              </a:solidFill>
              <a:effectLst>
                <a:reflection blurRad="6350" stA="50000" endA="300" endPos="50000" dir="5400000" sy="-100000" algn="bl" rotWithShape="0"/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3800475" y="3825755"/>
            <a:ext cx="45910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en-US" altLang="ko-KR" sz="1600" spc="-150">
              <a:solidFill>
                <a:schemeClr val="bg1"/>
              </a:solidFill>
            </a:endParaRPr>
          </a:p>
        </p:txBody>
      </p:sp>
      <p:sp>
        <p:nvSpPr>
          <p:cNvPr id="18" name="TextBox 3"/>
          <p:cNvSpPr txBox="1"/>
          <p:nvPr/>
        </p:nvSpPr>
        <p:spPr>
          <a:xfrm>
            <a:off x="6995687" y="3695535"/>
            <a:ext cx="4481514" cy="423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r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b="0" i="0" u="none" strike="noStrike" kern="1200" cap="none" spc="0" normalizeH="0" baseline="0" dirty="0">
                <a:solidFill>
                  <a:srgbClr val="FFFFFF"/>
                </a:solidFill>
                <a:effectLst/>
                <a:latin typeface="Arial"/>
                <a:ea typeface="나눔스퀘어라운드 Regular"/>
                <a:cs typeface="Arial"/>
              </a:rPr>
              <a:t>2012104089</a:t>
            </a:r>
            <a:r>
              <a:rPr kumimoji="0" lang="ko-KR" altLang="en-US" sz="1600" b="0" i="0" u="none" strike="noStrike" kern="1200" cap="none" spc="0" normalizeH="0" baseline="0" dirty="0">
                <a:solidFill>
                  <a:srgbClr val="FFFFFF"/>
                </a:solidFill>
                <a:effectLst/>
                <a:latin typeface="Arial"/>
                <a:ea typeface="나눔스퀘어라운드 Regular"/>
                <a:cs typeface="Arial"/>
              </a:rPr>
              <a:t> 박정훈</a:t>
            </a:r>
            <a:endParaRPr kumimoji="0" lang="en-US" altLang="ko-KR" sz="1600" b="0" i="0" u="none" strike="noStrike" kern="1200" cap="none" spc="0" normalizeH="0" baseline="0" dirty="0">
              <a:solidFill>
                <a:srgbClr val="FFFFFF"/>
              </a:solidFill>
              <a:effectLst/>
              <a:latin typeface="Arial"/>
              <a:ea typeface="나눔스퀘어라운드 Regular"/>
              <a:cs typeface="Arial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22CF5B5-E9F9-43D2-BE4A-A5ADF7963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815" y="3825755"/>
            <a:ext cx="3511596" cy="274706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53ED497-28C5-4E6A-8649-7E22ED53E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27" y="2540440"/>
            <a:ext cx="3511596" cy="35115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81886" y="652394"/>
            <a:ext cx="75373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>
                <a:solidFill>
                  <a:schemeClr val="accent4"/>
                </a:solidFill>
              </a:rPr>
              <a:t>2.1</a:t>
            </a:r>
            <a:endParaRPr lang="ko-KR" altLang="en-US" sz="3200" b="1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2252540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b="1" spc="-150" dirty="0">
                <a:solidFill>
                  <a:srgbClr val="5F5E58"/>
                </a:solidFill>
                <a:latin typeface="+mj-ea"/>
                <a:ea typeface="+mj-ea"/>
              </a:rPr>
              <a:t>프로젝트 내용</a:t>
            </a:r>
            <a:endParaRPr lang="en-US" altLang="ko-KR" sz="3000" b="1" spc="-150" dirty="0">
              <a:solidFill>
                <a:srgbClr val="5F5E58"/>
              </a:solidFill>
              <a:latin typeface="+mj-ea"/>
              <a:ea typeface="+mj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3E7D09A-D37A-42DB-80A8-FCA0629CDFA1}"/>
              </a:ext>
            </a:extLst>
          </p:cNvPr>
          <p:cNvGrpSpPr/>
          <p:nvPr/>
        </p:nvGrpSpPr>
        <p:grpSpPr>
          <a:xfrm>
            <a:off x="2495600" y="2338312"/>
            <a:ext cx="6912768" cy="3646424"/>
            <a:chOff x="2495600" y="2338312"/>
            <a:chExt cx="6912768" cy="3646424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60C8814B-CA4D-45DD-997A-DA421FD3D5CB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 flipH="1">
              <a:off x="3349835" y="4580673"/>
              <a:ext cx="1777" cy="97201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순서도: 수행의 시작/종료 7">
              <a:extLst>
                <a:ext uri="{FF2B5EF4-FFF2-40B4-BE49-F238E27FC236}">
                  <a16:creationId xmlns:a16="http://schemas.microsoft.com/office/drawing/2014/main" id="{429D0F75-CD5E-409E-BD1D-FB39A0DD4719}"/>
                </a:ext>
              </a:extLst>
            </p:cNvPr>
            <p:cNvSpPr/>
            <p:nvPr/>
          </p:nvSpPr>
          <p:spPr>
            <a:xfrm>
              <a:off x="5303912" y="2338312"/>
              <a:ext cx="1584176" cy="432048"/>
            </a:xfrm>
            <a:prstGeom prst="flowChartTermina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bg1">
                      <a:lumMod val="95000"/>
                    </a:schemeClr>
                  </a:solidFill>
                </a:rPr>
                <a:t>사용자 메인</a:t>
              </a:r>
            </a:p>
          </p:txBody>
        </p:sp>
        <p:sp>
          <p:nvSpPr>
            <p:cNvPr id="10" name="순서도: 수행의 시작/종료 9">
              <a:extLst>
                <a:ext uri="{FF2B5EF4-FFF2-40B4-BE49-F238E27FC236}">
                  <a16:creationId xmlns:a16="http://schemas.microsoft.com/office/drawing/2014/main" id="{2984FEE0-7B71-4F30-B94B-BDB6AD4B8902}"/>
                </a:ext>
              </a:extLst>
            </p:cNvPr>
            <p:cNvSpPr/>
            <p:nvPr/>
          </p:nvSpPr>
          <p:spPr>
            <a:xfrm>
              <a:off x="2495600" y="3969322"/>
              <a:ext cx="1712023" cy="611351"/>
            </a:xfrm>
            <a:prstGeom prst="flowChartTerminator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bg1"/>
                  </a:solidFill>
                </a:rPr>
                <a:t>로그인</a:t>
              </a:r>
              <a:r>
                <a:rPr lang="en-US" altLang="ko-KR" dirty="0">
                  <a:solidFill>
                    <a:schemeClr val="bg1"/>
                  </a:solidFill>
                </a:rPr>
                <a:t>/</a:t>
              </a:r>
            </a:p>
            <a:p>
              <a:pPr algn="ctr">
                <a:defRPr/>
              </a:pPr>
              <a:r>
                <a:rPr lang="ko-KR" altLang="en-US" dirty="0">
                  <a:solidFill>
                    <a:schemeClr val="bg1"/>
                  </a:solidFill>
                </a:rPr>
                <a:t>로그아웃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  <p:sp>
          <p:nvSpPr>
            <p:cNvPr id="11" name="순서도: 수행의 시작/종료 10">
              <a:extLst>
                <a:ext uri="{FF2B5EF4-FFF2-40B4-BE49-F238E27FC236}">
                  <a16:creationId xmlns:a16="http://schemas.microsoft.com/office/drawing/2014/main" id="{A86C9EDA-12A9-471F-B77B-650158632226}"/>
                </a:ext>
              </a:extLst>
            </p:cNvPr>
            <p:cNvSpPr/>
            <p:nvPr/>
          </p:nvSpPr>
          <p:spPr>
            <a:xfrm>
              <a:off x="2629755" y="5552688"/>
              <a:ext cx="1440160" cy="432048"/>
            </a:xfrm>
            <a:prstGeom prst="flowChartTermina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tx1"/>
                  </a:solidFill>
                </a:rPr>
                <a:t>회원가입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2" name="순서도: 수행의 시작/종료 11">
              <a:extLst>
                <a:ext uri="{FF2B5EF4-FFF2-40B4-BE49-F238E27FC236}">
                  <a16:creationId xmlns:a16="http://schemas.microsoft.com/office/drawing/2014/main" id="{859EB95D-47B6-40DA-B3B3-1DD381B08395}"/>
                </a:ext>
              </a:extLst>
            </p:cNvPr>
            <p:cNvSpPr/>
            <p:nvPr/>
          </p:nvSpPr>
          <p:spPr>
            <a:xfrm>
              <a:off x="2639617" y="4832606"/>
              <a:ext cx="1440160" cy="432048"/>
            </a:xfrm>
            <a:prstGeom prst="flowChartTermina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tx1"/>
                  </a:solidFill>
                </a:rPr>
                <a:t>로그인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3" name="순서도: 수행의 시작/종료 12">
              <a:extLst>
                <a:ext uri="{FF2B5EF4-FFF2-40B4-BE49-F238E27FC236}">
                  <a16:creationId xmlns:a16="http://schemas.microsoft.com/office/drawing/2014/main" id="{59F04460-0CC7-495B-AAA3-81757A11D662}"/>
                </a:ext>
              </a:extLst>
            </p:cNvPr>
            <p:cNvSpPr/>
            <p:nvPr/>
          </p:nvSpPr>
          <p:spPr>
            <a:xfrm>
              <a:off x="5248073" y="3968512"/>
              <a:ext cx="1712023" cy="611351"/>
            </a:xfrm>
            <a:prstGeom prst="flowChartTerminator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 err="1">
                  <a:solidFill>
                    <a:schemeClr val="bg1"/>
                  </a:solidFill>
                </a:rPr>
                <a:t>조황문의</a:t>
              </a:r>
              <a:endParaRPr lang="en-US" altLang="ko-KR" dirty="0">
                <a:solidFill>
                  <a:schemeClr val="bg1"/>
                </a:solidFill>
              </a:endParaRPr>
            </a:p>
          </p:txBody>
        </p:sp>
        <p:cxnSp>
          <p:nvCxnSpPr>
            <p:cNvPr id="14" name="연결선: 꺾임 13">
              <a:extLst>
                <a:ext uri="{FF2B5EF4-FFF2-40B4-BE49-F238E27FC236}">
                  <a16:creationId xmlns:a16="http://schemas.microsoft.com/office/drawing/2014/main" id="{65D1F614-62BF-4F92-A389-3A9360BB405A}"/>
                </a:ext>
              </a:extLst>
            </p:cNvPr>
            <p:cNvCxnSpPr>
              <a:cxnSpLocks/>
              <a:stCxn id="8" idx="2"/>
              <a:endCxn id="13" idx="0"/>
            </p:cNvCxnSpPr>
            <p:nvPr/>
          </p:nvCxnSpPr>
          <p:spPr>
            <a:xfrm rot="16200000" flipH="1">
              <a:off x="5500966" y="3365393"/>
              <a:ext cx="1198152" cy="8085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연결선: 꺾임 14">
              <a:extLst>
                <a:ext uri="{FF2B5EF4-FFF2-40B4-BE49-F238E27FC236}">
                  <a16:creationId xmlns:a16="http://schemas.microsoft.com/office/drawing/2014/main" id="{6C7A26C7-3A13-4C5A-9D29-EEF83114E9F7}"/>
                </a:ext>
              </a:extLst>
            </p:cNvPr>
            <p:cNvCxnSpPr>
              <a:cxnSpLocks/>
              <a:stCxn id="8" idx="2"/>
              <a:endCxn id="10" idx="0"/>
            </p:cNvCxnSpPr>
            <p:nvPr/>
          </p:nvCxnSpPr>
          <p:spPr>
            <a:xfrm rot="5400000">
              <a:off x="4124325" y="1997647"/>
              <a:ext cx="1198962" cy="2744388"/>
            </a:xfrm>
            <a:prstGeom prst="bentConnector3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순서도: 수행의 시작/종료 15">
              <a:extLst>
                <a:ext uri="{FF2B5EF4-FFF2-40B4-BE49-F238E27FC236}">
                  <a16:creationId xmlns:a16="http://schemas.microsoft.com/office/drawing/2014/main" id="{64ABCCA5-7095-411D-9919-D7EBE4BC8E7C}"/>
                </a:ext>
              </a:extLst>
            </p:cNvPr>
            <p:cNvSpPr/>
            <p:nvPr/>
          </p:nvSpPr>
          <p:spPr>
            <a:xfrm>
              <a:off x="7696345" y="3968512"/>
              <a:ext cx="1712023" cy="611351"/>
            </a:xfrm>
            <a:prstGeom prst="flowChartTerminator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dirty="0">
                  <a:solidFill>
                    <a:schemeClr val="bg1"/>
                  </a:solidFill>
                </a:rPr>
                <a:t>Fishes</a:t>
              </a:r>
            </a:p>
          </p:txBody>
        </p:sp>
        <p:cxnSp>
          <p:nvCxnSpPr>
            <p:cNvPr id="17" name="연결선: 꺾임 16">
              <a:extLst>
                <a:ext uri="{FF2B5EF4-FFF2-40B4-BE49-F238E27FC236}">
                  <a16:creationId xmlns:a16="http://schemas.microsoft.com/office/drawing/2014/main" id="{DB56BC32-B36D-4012-B1A3-C81E660BF928}"/>
                </a:ext>
              </a:extLst>
            </p:cNvPr>
            <p:cNvCxnSpPr>
              <a:cxnSpLocks/>
              <a:stCxn id="8" idx="2"/>
              <a:endCxn id="16" idx="0"/>
            </p:cNvCxnSpPr>
            <p:nvPr/>
          </p:nvCxnSpPr>
          <p:spPr>
            <a:xfrm rot="16200000" flipH="1">
              <a:off x="6725102" y="2141257"/>
              <a:ext cx="1198152" cy="2456357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81886" y="652394"/>
            <a:ext cx="75373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>
                <a:solidFill>
                  <a:schemeClr val="accent4"/>
                </a:solidFill>
              </a:rPr>
              <a:t>2.1</a:t>
            </a:r>
            <a:endParaRPr lang="ko-KR" altLang="en-US" sz="3200" b="1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2252540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b="1" spc="-150" dirty="0">
                <a:solidFill>
                  <a:srgbClr val="5F5E58"/>
                </a:solidFill>
                <a:latin typeface="+mj-ea"/>
                <a:ea typeface="+mj-ea"/>
              </a:rPr>
              <a:t>프로젝트 내용</a:t>
            </a:r>
            <a:endParaRPr lang="en-US" altLang="ko-KR" sz="3000" b="1" spc="-150" dirty="0">
              <a:solidFill>
                <a:srgbClr val="5F5E58"/>
              </a:solidFill>
              <a:latin typeface="+mj-ea"/>
              <a:ea typeface="+mj-ea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99B020C9-DF35-4118-8A84-68B1443543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51057"/>
              </p:ext>
            </p:extLst>
          </p:nvPr>
        </p:nvGraphicFramePr>
        <p:xfrm>
          <a:off x="2263852" y="2174016"/>
          <a:ext cx="2186944" cy="2219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86944">
                  <a:extLst>
                    <a:ext uri="{9D8B030D-6E8A-4147-A177-3AD203B41FA5}">
                      <a16:colId xmlns:a16="http://schemas.microsoft.com/office/drawing/2014/main" val="349843256"/>
                    </a:ext>
                  </a:extLst>
                </a:gridCol>
              </a:tblGrid>
              <a:tr h="2988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User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710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00B050"/>
                          </a:solidFill>
                        </a:rPr>
                        <a:t>id</a:t>
                      </a:r>
                      <a:endParaRPr lang="ko-KR" altLang="en-US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6183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email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54741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userPw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33543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created_at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2665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updated_at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1573415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23355943-7795-4051-AC4F-FABA95E0F5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573008"/>
              </p:ext>
            </p:extLst>
          </p:nvPr>
        </p:nvGraphicFramePr>
        <p:xfrm>
          <a:off x="6435512" y="2174016"/>
          <a:ext cx="2186944" cy="4074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86944">
                  <a:extLst>
                    <a:ext uri="{9D8B030D-6E8A-4147-A177-3AD203B41FA5}">
                      <a16:colId xmlns:a16="http://schemas.microsoft.com/office/drawing/2014/main" val="349843256"/>
                    </a:ext>
                  </a:extLst>
                </a:gridCol>
              </a:tblGrid>
              <a:tr h="2268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Board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710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00B050"/>
                          </a:solidFill>
                        </a:rPr>
                        <a:t>id</a:t>
                      </a:r>
                      <a:endParaRPr lang="ko-KR" altLang="en-US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6183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title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54741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content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2665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hit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331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User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92317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groupno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17532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</a:rPr>
                        <a:t>orderno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49449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depth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3709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created_at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5924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updated_at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9952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260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81886" y="652394"/>
            <a:ext cx="75373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 dirty="0">
                <a:solidFill>
                  <a:schemeClr val="accent4"/>
                </a:solidFill>
              </a:rPr>
              <a:t>2.1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3849" y="645071"/>
            <a:ext cx="2252540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b="1" spc="-150" dirty="0">
                <a:solidFill>
                  <a:srgbClr val="5F5E58"/>
                </a:solidFill>
                <a:latin typeface="+mj-ea"/>
                <a:ea typeface="+mj-ea"/>
              </a:rPr>
              <a:t>프로젝트 내용</a:t>
            </a:r>
            <a:endParaRPr lang="en-US" altLang="ko-KR" sz="3000" b="1" spc="-150" dirty="0">
              <a:solidFill>
                <a:srgbClr val="5F5E58"/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136611F-F1AD-46EC-8D08-8ACEBE7EB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661" y="2479738"/>
            <a:ext cx="3028950" cy="15144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5E1C553-AE3A-427A-B453-78894FF7C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01" y="4378261"/>
            <a:ext cx="3105150" cy="14668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C616D40-313A-4753-8F9E-C9220BD8F0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356" y="4572000"/>
            <a:ext cx="2857500" cy="12954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0D7ED80-A175-4893-B9D7-DB5D342CE7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965" y="4057650"/>
            <a:ext cx="2524125" cy="18097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54C4BA3-4E63-44A8-9732-13ECD5D178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768" y="2571360"/>
            <a:ext cx="497205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80185" y="652394"/>
            <a:ext cx="755433" cy="57442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>
                <a:solidFill>
                  <a:schemeClr val="accent4"/>
                </a:solidFill>
              </a:rPr>
              <a:t>2.2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3849" y="645071"/>
            <a:ext cx="1588897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b="1" spc="-150" dirty="0">
                <a:solidFill>
                  <a:srgbClr val="5F5E58"/>
                </a:solidFill>
                <a:latin typeface="+mj-ea"/>
                <a:ea typeface="+mj-ea"/>
              </a:rPr>
              <a:t>향후 연구</a:t>
            </a:r>
            <a:endParaRPr lang="en-US" altLang="ko-KR" sz="3000" b="1" spc="-150" dirty="0">
              <a:solidFill>
                <a:srgbClr val="5F5E58"/>
              </a:solidFill>
              <a:latin typeface="+mj-ea"/>
              <a:ea typeface="+mj-ea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2E73B61-3647-4AD2-AF31-B3CFE3B3ED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585398576" descr="cif00001">
            <a:extLst>
              <a:ext uri="{FF2B5EF4-FFF2-40B4-BE49-F238E27FC236}">
                <a16:creationId xmlns:a16="http://schemas.microsoft.com/office/drawing/2014/main" id="{4E4A4474-79B2-4BE2-83A7-2F42A1030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189" y="2148839"/>
            <a:ext cx="3287092" cy="4383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0C71534-4F93-4D3B-BEAD-7677563A9F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456" y="2782682"/>
            <a:ext cx="4498873" cy="2803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83463" y="3541759"/>
            <a:ext cx="3010054" cy="769441"/>
            <a:chOff x="510076" y="2691080"/>
            <a:chExt cx="3010054" cy="769441"/>
          </a:xfrm>
        </p:grpSpPr>
        <p:sp>
          <p:nvSpPr>
            <p:cNvPr id="18" name="TextBox 17"/>
            <p:cNvSpPr txBox="1"/>
            <p:nvPr/>
          </p:nvSpPr>
          <p:spPr>
            <a:xfrm>
              <a:off x="510076" y="2691080"/>
              <a:ext cx="2287806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ea"/>
                  <a:ea typeface="+mj-ea"/>
                </a:rPr>
                <a:t>데모 영상</a:t>
              </a:r>
              <a:endParaRPr lang="en-US" altLang="ko-KR" sz="4400" b="1" spc="-150" dirty="0">
                <a:solidFill>
                  <a:schemeClr val="bg1">
                    <a:alpha val="7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232324" y="2691080"/>
              <a:ext cx="2287806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+mn-ea"/>
                </a:rPr>
                <a:t>데모 영상</a:t>
              </a:r>
              <a:endParaRPr lang="en-US" altLang="ko-KR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+mn-ea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27769" y="2211262"/>
            <a:ext cx="3187091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ko-KR"/>
            </a:defPPr>
            <a:lvl1pPr>
              <a:defRPr sz="8000" b="1" spc="-15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/>
              </a:defRPr>
            </a:lvl1pPr>
          </a:lstStyle>
          <a:p>
            <a:pPr lvl="0">
              <a:defRPr/>
            </a:pPr>
            <a:r>
              <a:rPr lang="en-US" altLang="ko-KR">
                <a:ea typeface="+mj-ea"/>
              </a:rPr>
              <a:t>Part 3.</a:t>
            </a:r>
            <a:endParaRPr lang="ko-KR" altLang="en-US">
              <a:ea typeface="+mj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709512" y="652394"/>
            <a:ext cx="52610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 dirty="0">
                <a:solidFill>
                  <a:schemeClr val="accent4"/>
                </a:solidFill>
              </a:rPr>
              <a:t>3.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3849" y="645071"/>
            <a:ext cx="1588897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b="1" spc="-150" dirty="0">
                <a:solidFill>
                  <a:srgbClr val="5F5E58"/>
                </a:solidFill>
                <a:latin typeface="+mj-ea"/>
                <a:ea typeface="+mj-ea"/>
              </a:rPr>
              <a:t>데모 영상</a:t>
            </a:r>
            <a:endParaRPr lang="en-US" altLang="ko-KR" sz="3000" b="1" spc="-150" dirty="0">
              <a:solidFill>
                <a:srgbClr val="5F5E58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2079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013011" y="3058825"/>
            <a:ext cx="216597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200" dirty="0">
                <a:solidFill>
                  <a:schemeClr val="bg1"/>
                </a:solidFill>
              </a:rPr>
              <a:t>감사합니다</a:t>
            </a:r>
            <a:r>
              <a:rPr lang="en-US" altLang="ko-KR" sz="3200" dirty="0">
                <a:solidFill>
                  <a:schemeClr val="bg1"/>
                </a:solidFill>
              </a:rPr>
              <a:t>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730A5F4-D0BD-4649-9F71-541131D2A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1" y="12047"/>
            <a:ext cx="12181899" cy="6827909"/>
          </a:xfrm>
          <a:prstGeom prst="rect">
            <a:avLst/>
          </a:prstGeom>
        </p:spPr>
      </p:pic>
      <p:sp>
        <p:nvSpPr>
          <p:cNvPr id="31" name="직사각형 21"/>
          <p:cNvSpPr/>
          <p:nvPr/>
        </p:nvSpPr>
        <p:spPr>
          <a:xfrm>
            <a:off x="-73152" y="-18044"/>
            <a:ext cx="12320335" cy="7004060"/>
          </a:xfrm>
          <a:prstGeom prst="rect">
            <a:avLst/>
          </a:prstGeom>
          <a:solidFill>
            <a:srgbClr val="5F5E58">
              <a:alpha val="8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라운드 Regular"/>
              <a:cs typeface="Arial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1219200" y="1822358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713824" y="1847758"/>
            <a:ext cx="54534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</a:rPr>
              <a:t>001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13824" y="2677510"/>
            <a:ext cx="603050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</a:rPr>
              <a:t>002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57119" y="3562988"/>
            <a:ext cx="603050" cy="359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</a:rPr>
              <a:t>003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92176" y="4404451"/>
            <a:ext cx="595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</a:rPr>
              <a:t>004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59166" y="1847758"/>
            <a:ext cx="99257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</a:rPr>
              <a:t>연구 배경</a:t>
            </a:r>
            <a:endParaRPr lang="en-US" altLang="ko-KR" spc="-15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59166" y="2677510"/>
            <a:ext cx="99257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</a:rPr>
              <a:t>기존 연구</a:t>
            </a:r>
            <a:endParaRPr lang="en-US" altLang="ko-KR" spc="-15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02461" y="3562988"/>
            <a:ext cx="137409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</a:rPr>
              <a:t>프로젝트 내용</a:t>
            </a:r>
            <a:endParaRPr lang="en-US" altLang="ko-KR" spc="-15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37518" y="4404451"/>
            <a:ext cx="99257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</a:rPr>
              <a:t>향후 연구</a:t>
            </a:r>
            <a:endParaRPr lang="en-US" altLang="ko-KR" spc="-150" dirty="0">
              <a:solidFill>
                <a:schemeClr val="bg1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1219200" y="2677510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1219200" y="3535642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1210252" y="4364101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886674" y="588588"/>
            <a:ext cx="60465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36" name="TextBox 11"/>
          <p:cNvSpPr txBox="1"/>
          <p:nvPr/>
        </p:nvSpPr>
        <p:spPr>
          <a:xfrm>
            <a:off x="1725513" y="5282050"/>
            <a:ext cx="595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FFFFFF"/>
                </a:solidFill>
                <a:latin typeface="Arial"/>
                <a:ea typeface="나눔스퀘어라운드 Regular"/>
                <a:cs typeface="Arial"/>
              </a:rPr>
              <a:t>005</a:t>
            </a:r>
          </a:p>
        </p:txBody>
      </p:sp>
      <p:sp>
        <p:nvSpPr>
          <p:cNvPr id="37" name="TextBox 15"/>
          <p:cNvSpPr txBox="1"/>
          <p:nvPr/>
        </p:nvSpPr>
        <p:spPr>
          <a:xfrm>
            <a:off x="2270855" y="5282049"/>
            <a:ext cx="99257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spc="-150" dirty="0">
                <a:solidFill>
                  <a:srgbClr val="FFFFFF"/>
                </a:solidFill>
                <a:latin typeface="Arial"/>
                <a:ea typeface="나눔스퀘어라운드 Regular"/>
                <a:cs typeface="Arial"/>
              </a:rPr>
              <a:t>데모</a:t>
            </a:r>
            <a:r>
              <a:rPr lang="en-US" altLang="ko-KR" spc="-150" dirty="0">
                <a:solidFill>
                  <a:srgbClr val="FFFFFF"/>
                </a:solidFill>
                <a:latin typeface="Arial"/>
                <a:ea typeface="나눔스퀘어라운드 Regular"/>
                <a:cs typeface="Arial"/>
              </a:rPr>
              <a:t> </a:t>
            </a:r>
            <a:r>
              <a:rPr kumimoji="0" lang="ko-KR" altLang="en-US" sz="1800" b="0" i="0" u="none" strike="noStrike" kern="1200" cap="none" spc="-150" normalizeH="0" baseline="0" dirty="0">
                <a:solidFill>
                  <a:srgbClr val="FFFFFF"/>
                </a:solidFill>
                <a:latin typeface="Arial"/>
                <a:ea typeface="나눔스퀘어라운드 Regular"/>
                <a:cs typeface="Arial"/>
              </a:rPr>
              <a:t>영상</a:t>
            </a:r>
            <a:endParaRPr kumimoji="0" lang="en-US" altLang="ko-KR" sz="1800" b="0" i="0" u="none" strike="noStrike" kern="1200" cap="none" spc="-150" normalizeH="0" baseline="0" dirty="0">
              <a:solidFill>
                <a:srgbClr val="FFFFFF"/>
              </a:solidFill>
              <a:latin typeface="Arial"/>
              <a:ea typeface="나눔스퀘어라운드 Regular"/>
              <a:cs typeface="Arial"/>
            </a:endParaRPr>
          </a:p>
        </p:txBody>
      </p:sp>
      <p:sp>
        <p:nvSpPr>
          <p:cNvPr id="38" name="타원 25"/>
          <p:cNvSpPr/>
          <p:nvPr/>
        </p:nvSpPr>
        <p:spPr>
          <a:xfrm>
            <a:off x="1243589" y="5241700"/>
            <a:ext cx="388681" cy="388681"/>
          </a:xfrm>
          <a:prstGeom prst="ellipse">
            <a:avLst/>
          </a:prstGeom>
          <a:noFill/>
          <a:ln w="101600" cap="flat" cmpd="sng" algn="ctr">
            <a:solidFill>
              <a:srgbClr val="49A6A6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Arial"/>
              <a:ea typeface="나눔스퀘어라운드 Regular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635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58063" y="3541759"/>
            <a:ext cx="4987263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400" b="1" spc="-150" dirty="0">
                <a:solidFill>
                  <a:schemeClr val="bg1">
                    <a:alpha val="70000"/>
                  </a:schemeClr>
                </a:solidFill>
                <a:latin typeface="+mj-ea"/>
                <a:ea typeface="+mj-ea"/>
              </a:rPr>
              <a:t>연구 배경 </a:t>
            </a:r>
            <a:r>
              <a:rPr lang="en-US" altLang="ko-KR" sz="4400" b="1" spc="-150" dirty="0">
                <a:solidFill>
                  <a:schemeClr val="bg1">
                    <a:alpha val="70000"/>
                  </a:schemeClr>
                </a:solidFill>
                <a:latin typeface="+mj-ea"/>
                <a:ea typeface="+mj-ea"/>
              </a:rPr>
              <a:t>&amp; </a:t>
            </a:r>
            <a:r>
              <a:rPr lang="ko-KR" altLang="en-US" sz="4400" b="1" spc="-150" dirty="0">
                <a:solidFill>
                  <a:schemeClr val="bg1">
                    <a:alpha val="70000"/>
                  </a:schemeClr>
                </a:solidFill>
                <a:latin typeface="+mj-ea"/>
                <a:ea typeface="+mj-ea"/>
              </a:rPr>
              <a:t>기존 연구</a:t>
            </a:r>
            <a:endParaRPr lang="en-US" altLang="ko-KR" sz="4400" b="1" spc="-150" dirty="0">
              <a:solidFill>
                <a:schemeClr val="bg1">
                  <a:alpha val="7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318412" y="3541759"/>
            <a:ext cx="4987263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+mj-ea"/>
                <a:ea typeface="+mj-ea"/>
              </a:rPr>
              <a:t>연구 배경 </a:t>
            </a:r>
            <a:r>
              <a:rPr lang="en-US" altLang="ko-KR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+mj-ea"/>
                <a:ea typeface="+mj-ea"/>
              </a:rPr>
              <a:t>&amp; </a:t>
            </a:r>
            <a:r>
              <a:rPr lang="ko-KR" altLang="en-US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+mj-ea"/>
                <a:ea typeface="+mj-ea"/>
              </a:rPr>
              <a:t>기존 연구</a:t>
            </a:r>
            <a:endParaRPr lang="en-US" altLang="ko-KR" sz="4400" b="1" spc="-150" dirty="0">
              <a:solidFill>
                <a:schemeClr val="tx1">
                  <a:lumMod val="20000"/>
                  <a:lumOff val="80000"/>
                  <a:alpha val="10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27769" y="2211262"/>
            <a:ext cx="3187091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ko-KR"/>
            </a:defPPr>
            <a:lvl1pPr>
              <a:defRPr sz="8000" b="1" spc="-15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/>
              </a:defRPr>
            </a:lvl1pPr>
          </a:lstStyle>
          <a:p>
            <a:pPr lvl="0">
              <a:defRPr/>
            </a:pPr>
            <a:r>
              <a:rPr lang="en-US" altLang="ko-KR">
                <a:latin typeface="+mn-lt"/>
                <a:ea typeface="+mj-ea"/>
              </a:rPr>
              <a:t>Part 1.</a:t>
            </a:r>
            <a:endParaRPr lang="ko-KR" altLang="en-US">
              <a:latin typeface="+mn-lt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80185" y="652394"/>
            <a:ext cx="755433" cy="57442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>
                <a:solidFill>
                  <a:schemeClr val="accent4"/>
                </a:solidFill>
              </a:rPr>
              <a:t>1.1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3852" y="654596"/>
            <a:ext cx="1582484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연구 배경</a:t>
            </a:r>
            <a:endParaRPr lang="en-US" altLang="ko-KR" sz="30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2BB800B-EBBE-4583-9EEB-26B2582E6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36" y="2898469"/>
            <a:ext cx="4777640" cy="322801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C4965D6-DB0B-4DAD-B99A-3F54C70C7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897" y="2898469"/>
            <a:ext cx="6313967" cy="32280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80185" y="652394"/>
            <a:ext cx="755433" cy="57442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>
                <a:solidFill>
                  <a:schemeClr val="accent4"/>
                </a:solidFill>
              </a:rPr>
              <a:t>1.1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3852" y="654596"/>
            <a:ext cx="1582484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연구 배경</a:t>
            </a:r>
            <a:endParaRPr lang="en-US" altLang="ko-KR" sz="30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73446BA-971D-44FF-AF31-9CFFED6BEC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85" y="3983858"/>
            <a:ext cx="4936218" cy="254125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2F37EB1-AAF8-4A40-8371-51F9C47A1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658" y="1891371"/>
            <a:ext cx="8790039" cy="183941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75E1B5E-8B04-4634-9B67-ADBBC5781B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677" y="3983858"/>
            <a:ext cx="5924921" cy="254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3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80185" y="652394"/>
            <a:ext cx="755433" cy="57442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>
                <a:solidFill>
                  <a:schemeClr val="accent4"/>
                </a:solidFill>
              </a:rPr>
              <a:t>1.1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3852" y="654596"/>
            <a:ext cx="1582484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연구 배경</a:t>
            </a:r>
            <a:endParaRPr lang="en-US" altLang="ko-KR" sz="30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514EC4B-C2D0-40E6-86C1-9307A5EA208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988" y="2216658"/>
            <a:ext cx="7819644" cy="4266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81886" y="652394"/>
            <a:ext cx="75373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 dirty="0">
                <a:solidFill>
                  <a:schemeClr val="accent4"/>
                </a:solidFill>
              </a:rPr>
              <a:t>1.2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3852" y="654596"/>
            <a:ext cx="1582484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기존 연구</a:t>
            </a:r>
            <a:endParaRPr lang="en-US" altLang="ko-KR" sz="30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E0148F1-5DE5-4430-BEA5-1A1E2AF5C85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836" y="2573274"/>
            <a:ext cx="4491228" cy="3553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D1CEA75-365C-44D4-947E-EFCE262351D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00216" y="2573274"/>
            <a:ext cx="5202174" cy="35532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 flipV="1">
            <a:off x="0" y="1638300"/>
            <a:ext cx="12192000" cy="52197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81886" y="652394"/>
            <a:ext cx="75373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ko-KR" sz="3200" b="1" dirty="0">
                <a:solidFill>
                  <a:schemeClr val="accent4"/>
                </a:solidFill>
              </a:rPr>
              <a:t>1.2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63852" y="654596"/>
            <a:ext cx="1582484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기존 연구</a:t>
            </a:r>
            <a:endParaRPr lang="en-US" altLang="ko-KR" sz="30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02BE673-3540-43F8-91C6-20554839F0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3034" y="2573274"/>
            <a:ext cx="4491227" cy="355320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C0FE8B-CDFB-4B54-9096-7F3EF75B9D4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00216" y="2591563"/>
            <a:ext cx="5202174" cy="3553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91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83464" y="3541759"/>
            <a:ext cx="6700167" cy="769441"/>
            <a:chOff x="510077" y="2691080"/>
            <a:chExt cx="6700167" cy="769441"/>
          </a:xfrm>
        </p:grpSpPr>
        <p:sp>
          <p:nvSpPr>
            <p:cNvPr id="18" name="TextBox 17"/>
            <p:cNvSpPr txBox="1"/>
            <p:nvPr/>
          </p:nvSpPr>
          <p:spPr>
            <a:xfrm>
              <a:off x="510077" y="2691080"/>
              <a:ext cx="5977919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ea"/>
                  <a:ea typeface="+mj-ea"/>
                </a:rPr>
                <a:t>프로젝트 내용 </a:t>
              </a:r>
              <a:r>
                <a:rPr lang="en-US" altLang="ko-KR" sz="4400" b="1" spc="-150" dirty="0">
                  <a:solidFill>
                    <a:schemeClr val="bg1">
                      <a:alpha val="70000"/>
                    </a:schemeClr>
                  </a:solidFill>
                  <a:latin typeface="+mj-ea"/>
                  <a:ea typeface="+mj-ea"/>
                </a:rPr>
                <a:t>&amp;</a:t>
              </a:r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ea"/>
                  <a:ea typeface="+mj-ea"/>
                </a:rPr>
                <a:t> 향후 연구</a:t>
              </a:r>
              <a:endParaRPr lang="en-US" altLang="ko-KR" sz="4400" b="1" spc="-150" dirty="0">
                <a:solidFill>
                  <a:schemeClr val="bg1">
                    <a:alpha val="7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232325" y="2691080"/>
              <a:ext cx="5977919" cy="7694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+mn-ea"/>
                </a:rPr>
                <a:t>프로젝트 내용 </a:t>
              </a:r>
              <a:r>
                <a:rPr lang="en-US" altLang="ko-KR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+mn-ea"/>
                </a:rPr>
                <a:t>&amp; </a:t>
              </a:r>
              <a:r>
                <a: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+mn-ea"/>
                </a:rPr>
                <a:t>향후 연구</a:t>
              </a:r>
              <a:endParaRPr lang="en-US" altLang="ko-KR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+mn-ea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27769" y="2211262"/>
            <a:ext cx="3187091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ko-KR"/>
            </a:defPPr>
            <a:lvl1pPr>
              <a:defRPr sz="8000" b="1" spc="-15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/>
              </a:defRPr>
            </a:lvl1pPr>
          </a:lstStyle>
          <a:p>
            <a:pPr lvl="0">
              <a:defRPr/>
            </a:pPr>
            <a:r>
              <a:rPr lang="en-US" altLang="ko-KR">
                <a:ea typeface="+mj-ea"/>
              </a:rPr>
              <a:t>Part 2.</a:t>
            </a:r>
            <a:endParaRPr lang="ko-KR" altLang="en-US">
              <a:ea typeface="+mj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306CBB"/>
      </a:hlink>
      <a:folHlink>
        <a:srgbClr val="306CBB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124</Words>
  <Application>Microsoft Office PowerPoint</Application>
  <PresentationFormat>와이드스크린</PresentationFormat>
  <Paragraphs>68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나눔스퀘어라운드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박정훈박정훈</cp:lastModifiedBy>
  <cp:revision>240</cp:revision>
  <dcterms:created xsi:type="dcterms:W3CDTF">2015-07-07T04:48:58Z</dcterms:created>
  <dcterms:modified xsi:type="dcterms:W3CDTF">2020-06-16T03:54:47Z</dcterms:modified>
  <cp:version/>
</cp:coreProperties>
</file>